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08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7a33d1eb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7a33d1eb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화면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7a33d1eb9_1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7a33d1eb9_1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7a33d1eb9_1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7a33d1eb9_1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7a33d1eb9_1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7a33d1eb9_1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7a33d1eb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7a33d1eb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&amp;&amp; 영화관 검색 페이지 화면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a33d1eb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7a33d1eb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검색한 영화관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7a33d1eb9_1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7a33d1eb9_1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화면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&amp;&amp; 로그인 화면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7a33d1eb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7a33d1eb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취향 조사하는 화면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7a33d1eb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7a33d1eb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유저 화면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7a33d1eb9_1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7a33d1eb9_1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7a33d1eb9_8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7a33d1eb9_8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7.png"/><Relationship Id="rId5" Type="http://schemas.openxmlformats.org/officeDocument/2006/relationships/image" Target="../media/image12.jpg"/><Relationship Id="rId10" Type="http://schemas.openxmlformats.org/officeDocument/2006/relationships/image" Target="../media/image10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42875"/>
            <a:ext cx="33742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96463" y="439325"/>
            <a:ext cx="2181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주변의 씨네마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21500" y="803675"/>
            <a:ext cx="1092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96475" y="1221600"/>
            <a:ext cx="2153700" cy="3751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지도도도도</a:t>
            </a:r>
            <a:endParaRPr/>
          </a:p>
        </p:txBody>
      </p:sp>
      <p:pic>
        <p:nvPicPr>
          <p:cNvPr id="58" name="Google Shape;58;p13" descr="Location ic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401" y="1749213"/>
            <a:ext cx="203700" cy="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871575" y="3547188"/>
            <a:ext cx="1603500" cy="5787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영화관의 영화1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995" y="1932375"/>
            <a:ext cx="482100" cy="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2801" y="1623650"/>
            <a:ext cx="454825" cy="4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descr="Location ic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001" y="1516250"/>
            <a:ext cx="203700" cy="2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8374" y="27213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913" y="298682"/>
            <a:ext cx="1846800" cy="393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 descr="Location ic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364" y="2469900"/>
            <a:ext cx="203700" cy="2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3500" y="-19251"/>
            <a:ext cx="2741100" cy="166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7405" y="3264738"/>
            <a:ext cx="2190031" cy="155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66024" y="1450275"/>
            <a:ext cx="482100" cy="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816024" y="1305233"/>
            <a:ext cx="342900" cy="34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676824" y="2239200"/>
            <a:ext cx="482100" cy="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35975" y="1870363"/>
            <a:ext cx="1946716" cy="3275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0713" y="2808000"/>
            <a:ext cx="604665" cy="57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3881063" y="3204038"/>
            <a:ext cx="203700" cy="203700"/>
          </a:xfrm>
          <a:prstGeom prst="hear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4126200" y="3204038"/>
            <a:ext cx="203700" cy="203700"/>
          </a:xfrm>
          <a:prstGeom prst="hear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 txBox="1"/>
          <p:nvPr/>
        </p:nvSpPr>
        <p:spPr>
          <a:xfrm>
            <a:off x="3156400" y="4231100"/>
            <a:ext cx="17619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 검색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 보여주기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/>
          <p:nvPr/>
        </p:nvSpPr>
        <p:spPr>
          <a:xfrm>
            <a:off x="3156400" y="1328775"/>
            <a:ext cx="1846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3156343" y="1221600"/>
            <a:ext cx="1846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596475" y="841788"/>
            <a:ext cx="2153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 txBox="1"/>
          <p:nvPr/>
        </p:nvSpPr>
        <p:spPr>
          <a:xfrm>
            <a:off x="669425" y="881250"/>
            <a:ext cx="9108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시간</a:t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92950" y="43934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홈</a:t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1515675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</a:t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2233600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유저</a:t>
            </a:r>
            <a:endParaRPr/>
          </a:p>
        </p:txBody>
      </p:sp>
      <p:cxnSp>
        <p:nvCxnSpPr>
          <p:cNvPr id="83" name="Google Shape;83;p13"/>
          <p:cNvCxnSpPr/>
          <p:nvPr/>
        </p:nvCxnSpPr>
        <p:spPr>
          <a:xfrm rot="10800000" flipH="1">
            <a:off x="558975" y="4249000"/>
            <a:ext cx="22287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" name="Google Shape;84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2000" y="530318"/>
            <a:ext cx="205199" cy="19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/>
        </p:nvSpPr>
        <p:spPr>
          <a:xfrm>
            <a:off x="902775" y="1031725"/>
            <a:ext cx="55455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2"/>
          <p:cNvSpPr txBox="1"/>
          <p:nvPr/>
        </p:nvSpPr>
        <p:spPr>
          <a:xfrm>
            <a:off x="113800" y="220000"/>
            <a:ext cx="8944200" cy="48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위의 PPT 받고 제 생각!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저두 메인은 심플하게 위의 말한 기능만 넣고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나머지는 지선의 Search Page 로 이어가서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주변 영화관+영화 정보 보여주고 (배민 1)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또는 위치 바꿔서 영화관+영화 정보 보여주면 (배민 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좋겠다는 생각을 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474" y="813251"/>
            <a:ext cx="1903551" cy="39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376" y="869313"/>
            <a:ext cx="1849001" cy="380072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/>
          <p:nvPr/>
        </p:nvSpPr>
        <p:spPr>
          <a:xfrm>
            <a:off x="6037600" y="552525"/>
            <a:ext cx="160800" cy="42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/>
        </p:nvSpPr>
        <p:spPr>
          <a:xfrm>
            <a:off x="902775" y="1031725"/>
            <a:ext cx="55455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 txBox="1"/>
          <p:nvPr/>
        </p:nvSpPr>
        <p:spPr>
          <a:xfrm>
            <a:off x="113800" y="220000"/>
            <a:ext cx="8944200" cy="48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위의 PPT 받고 제 생각!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글구 위에 위치 설정 시 인규씨가 말한 부동산 맵 처럼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참고하면 좋을거 같아서 카카오 맵 첨부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내위치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강남 검색 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글구 각 대표 영화관 어플 다운해서 확인해보는거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제가 안 했는데 그게 젤 기초가 되었어야 했다 싶네요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 한 사람들 또 있다면 그 어플들 먼저 다운, 확인을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 봅시다!</a:t>
            </a: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076" y="576550"/>
            <a:ext cx="2066750" cy="42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500" y="576550"/>
            <a:ext cx="2066750" cy="4248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8679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4"/>
          <p:cNvSpPr/>
          <p:nvPr/>
        </p:nvSpPr>
        <p:spPr>
          <a:xfrm>
            <a:off x="3445750" y="984500"/>
            <a:ext cx="190800" cy="170700"/>
          </a:xfrm>
          <a:prstGeom prst="hear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3445750" y="1307675"/>
            <a:ext cx="190800" cy="170700"/>
          </a:xfrm>
          <a:prstGeom prst="hear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3077475" y="2896650"/>
            <a:ext cx="190800" cy="170700"/>
          </a:xfrm>
          <a:prstGeom prst="hear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3692000" y="1307675"/>
            <a:ext cx="190800" cy="170700"/>
          </a:xfrm>
          <a:prstGeom prst="hear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3692000" y="984500"/>
            <a:ext cx="190800" cy="170700"/>
          </a:xfrm>
          <a:prstGeom prst="hear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3692000" y="1630850"/>
            <a:ext cx="190800" cy="170700"/>
          </a:xfrm>
          <a:prstGeom prst="hear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3077475" y="1919000"/>
            <a:ext cx="190800" cy="170700"/>
          </a:xfrm>
          <a:prstGeom prst="hear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2935350" y="2212025"/>
            <a:ext cx="190800" cy="170700"/>
          </a:xfrm>
          <a:prstGeom prst="hear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2444800" y="2569625"/>
            <a:ext cx="190800" cy="170700"/>
          </a:xfrm>
          <a:prstGeom prst="hear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953725" y="4637075"/>
            <a:ext cx="190800" cy="170700"/>
          </a:xfrm>
          <a:prstGeom prst="hear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4"/>
          <p:cNvSpPr txBox="1"/>
          <p:nvPr/>
        </p:nvSpPr>
        <p:spPr>
          <a:xfrm>
            <a:off x="1145225" y="4520650"/>
            <a:ext cx="13461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중요도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42875"/>
            <a:ext cx="33742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596451" y="428625"/>
            <a:ext cx="2181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주변의 씨네마</a:t>
            </a:r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3450425" y="428625"/>
            <a:ext cx="5057700" cy="1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홈(지도)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about cinema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my page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2884950" y="1845075"/>
            <a:ext cx="33741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리뷰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영화 및 영화관 상세페이지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578650" y="4393400"/>
            <a:ext cx="22074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792950" y="43934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홈</a:t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1515675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</a:t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2233600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유저</a:t>
            </a:r>
            <a:endParaRPr/>
          </a:p>
        </p:txBody>
      </p:sp>
      <p:cxnSp>
        <p:nvCxnSpPr>
          <p:cNvPr id="97" name="Google Shape;97;p14"/>
          <p:cNvCxnSpPr/>
          <p:nvPr/>
        </p:nvCxnSpPr>
        <p:spPr>
          <a:xfrm rot="10800000" flipH="1">
            <a:off x="621500" y="4286375"/>
            <a:ext cx="22287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466" y="269929"/>
            <a:ext cx="1908608" cy="279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0103" y="126155"/>
            <a:ext cx="1572327" cy="286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 descr="Magnifying glass looking for an idea isolated web ic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300" y="1000100"/>
            <a:ext cx="421158" cy="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3750" y="1440873"/>
            <a:ext cx="1786756" cy="379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2650" y="1690792"/>
            <a:ext cx="1688625" cy="345965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1041995" y="1052529"/>
            <a:ext cx="1620300" cy="252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Search...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596450" y="1277875"/>
            <a:ext cx="13503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근처 영화관</a:t>
            </a:r>
            <a:endParaRPr sz="1100"/>
          </a:p>
        </p:txBody>
      </p:sp>
      <p:sp>
        <p:nvSpPr>
          <p:cNvPr id="105" name="Google Shape;105;p14"/>
          <p:cNvSpPr/>
          <p:nvPr/>
        </p:nvSpPr>
        <p:spPr>
          <a:xfrm>
            <a:off x="792950" y="1623650"/>
            <a:ext cx="722700" cy="637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1716875" y="1623650"/>
            <a:ext cx="722700" cy="637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2583650" y="1623650"/>
            <a:ext cx="194100" cy="637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692575" y="2360325"/>
            <a:ext cx="13503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현재 상영작 순위</a:t>
            </a:r>
            <a:endParaRPr sz="1100"/>
          </a:p>
        </p:txBody>
      </p:sp>
      <p:sp>
        <p:nvSpPr>
          <p:cNvPr id="109" name="Google Shape;109;p14"/>
          <p:cNvSpPr txBox="1"/>
          <p:nvPr/>
        </p:nvSpPr>
        <p:spPr>
          <a:xfrm>
            <a:off x="3193250" y="2625325"/>
            <a:ext cx="1979400" cy="17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근처 영화관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상영작 순위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개봉 예정작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172" y="767575"/>
            <a:ext cx="194100" cy="2390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1088525" y="708463"/>
            <a:ext cx="1979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서울시 강남구 테헤란로</a:t>
            </a:r>
            <a:endParaRPr sz="1000"/>
          </a:p>
        </p:txBody>
      </p:sp>
      <p:sp>
        <p:nvSpPr>
          <p:cNvPr id="112" name="Google Shape;112;p14"/>
          <p:cNvSpPr txBox="1"/>
          <p:nvPr/>
        </p:nvSpPr>
        <p:spPr>
          <a:xfrm>
            <a:off x="692575" y="3376863"/>
            <a:ext cx="13503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개봉 예정작</a:t>
            </a:r>
            <a:endParaRPr sz="1100"/>
          </a:p>
        </p:txBody>
      </p:sp>
      <p:sp>
        <p:nvSpPr>
          <p:cNvPr id="113" name="Google Shape;113;p14"/>
          <p:cNvSpPr/>
          <p:nvPr/>
        </p:nvSpPr>
        <p:spPr>
          <a:xfrm>
            <a:off x="801250" y="2673150"/>
            <a:ext cx="722700" cy="637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1725175" y="2673150"/>
            <a:ext cx="722700" cy="637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2591950" y="2673150"/>
            <a:ext cx="194100" cy="637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801250" y="3681588"/>
            <a:ext cx="722700" cy="637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1725175" y="3681588"/>
            <a:ext cx="722700" cy="637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2591950" y="3681588"/>
            <a:ext cx="194100" cy="637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2000" y="530318"/>
            <a:ext cx="205199" cy="19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4600" y="3680899"/>
            <a:ext cx="205200" cy="235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83275" y="3680886"/>
            <a:ext cx="205200" cy="235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72550" y="3680899"/>
            <a:ext cx="205200" cy="23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42875"/>
            <a:ext cx="33742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1206863" y="741850"/>
            <a:ext cx="13503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강남 CGV</a:t>
            </a:r>
            <a:endParaRPr sz="1100"/>
          </a:p>
        </p:txBody>
      </p:sp>
      <p:sp>
        <p:nvSpPr>
          <p:cNvPr id="129" name="Google Shape;129;p15"/>
          <p:cNvSpPr/>
          <p:nvPr/>
        </p:nvSpPr>
        <p:spPr>
          <a:xfrm>
            <a:off x="620913" y="1221575"/>
            <a:ext cx="2132400" cy="3086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detail: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대표사진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위치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전화번호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운영시간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주차 가능 여부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링크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특징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review: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총 평점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내가 평점과 리뷰 남기는 칸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다른 사람들 평점과 리뷰 리스트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92950" y="43934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홈</a:t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1515675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</a:t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2233600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유저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578650" y="1243025"/>
            <a:ext cx="2174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detail   |        review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596451" y="428625"/>
            <a:ext cx="2181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주변의 씨네마</a:t>
            </a:r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000" y="530318"/>
            <a:ext cx="205199" cy="1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520500" y="428625"/>
            <a:ext cx="33741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영화관 디테일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3266275" y="2445225"/>
            <a:ext cx="3374100" cy="2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영화관 리뷰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평점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사람들 후기 (귀신나와요)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알바생 잘생겼어요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팝콘 왜이럼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배고파요...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마스킹 실화냐</a:t>
            </a:r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300" y="1240027"/>
            <a:ext cx="342900" cy="34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9800" y="1300989"/>
            <a:ext cx="284475" cy="2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6825" y="3610575"/>
            <a:ext cx="131250" cy="1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42875"/>
            <a:ext cx="33742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898203" y="741850"/>
            <a:ext cx="16590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해리포터 불사조기사단</a:t>
            </a:r>
            <a:endParaRPr sz="1100"/>
          </a:p>
        </p:txBody>
      </p:sp>
      <p:sp>
        <p:nvSpPr>
          <p:cNvPr id="147" name="Google Shape;147;p16"/>
          <p:cNvSpPr txBox="1"/>
          <p:nvPr/>
        </p:nvSpPr>
        <p:spPr>
          <a:xfrm>
            <a:off x="596451" y="428625"/>
            <a:ext cx="2181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주변의 씨네마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000" y="530318"/>
            <a:ext cx="205199" cy="1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620925" y="1971663"/>
            <a:ext cx="2132400" cy="2336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detail    |    review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detail: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내가 좋아할 확률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개봉일자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줄거리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배우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태그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review: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총 평점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내가 평점과 리뷰 남기는 칸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다른 사람들 평점과 리뷰 리스트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792950" y="43934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홈</a:t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1515675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</a:t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2233600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유저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3266275" y="2445225"/>
            <a:ext cx="3374100" cy="2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 리뷰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성별/나이별 관람 추이 … ?(X)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명대사 관련영화.?&gt;...?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596475" y="1001650"/>
            <a:ext cx="2181300" cy="12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예고편 안되면 사진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9852" y="1035756"/>
            <a:ext cx="428701" cy="414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5750" y="1770324"/>
            <a:ext cx="149918" cy="1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2138" y="1770324"/>
            <a:ext cx="149925" cy="14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8538" y="1770324"/>
            <a:ext cx="149925" cy="142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42925"/>
            <a:ext cx="33742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3357600" y="2965525"/>
            <a:ext cx="5786400" cy="22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3258175" y="299537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867975" y="889400"/>
            <a:ext cx="471600" cy="4287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귀여운 우주 아이콘</a:t>
            </a:r>
            <a:endParaRPr sz="500"/>
          </a:p>
        </p:txBody>
      </p:sp>
      <p:sp>
        <p:nvSpPr>
          <p:cNvPr id="167" name="Google Shape;167;p17"/>
          <p:cNvSpPr txBox="1"/>
          <p:nvPr/>
        </p:nvSpPr>
        <p:spPr>
          <a:xfrm>
            <a:off x="1210875" y="889400"/>
            <a:ext cx="11679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주변의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시네마</a:t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888825" y="1864500"/>
            <a:ext cx="1596600" cy="2025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아이디: _________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이메일 주소: _____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비밀번호: _______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비밀번호 확인: ___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9" name="Google Shape;169;p17"/>
          <p:cNvSpPr/>
          <p:nvPr/>
        </p:nvSpPr>
        <p:spPr>
          <a:xfrm>
            <a:off x="1093000" y="3579025"/>
            <a:ext cx="1221600" cy="22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signup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42875"/>
            <a:ext cx="33742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499" y="460800"/>
            <a:ext cx="234315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596451" y="428625"/>
            <a:ext cx="2181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주변의 씨네마</a:t>
            </a:r>
            <a:endParaRPr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000" y="530318"/>
            <a:ext cx="205199" cy="1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792950" y="43934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홈</a:t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1515675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</a:t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2233600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유저</a:t>
            </a:r>
            <a:endParaRPr/>
          </a:p>
        </p:txBody>
      </p:sp>
      <p:cxnSp>
        <p:nvCxnSpPr>
          <p:cNvPr id="181" name="Google Shape;181;p18"/>
          <p:cNvCxnSpPr/>
          <p:nvPr/>
        </p:nvCxnSpPr>
        <p:spPr>
          <a:xfrm>
            <a:off x="621500" y="4286250"/>
            <a:ext cx="216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18"/>
          <p:cNvSpPr/>
          <p:nvPr/>
        </p:nvSpPr>
        <p:spPr>
          <a:xfrm>
            <a:off x="835825" y="1082275"/>
            <a:ext cx="771600" cy="79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1802600" y="1082275"/>
            <a:ext cx="771600" cy="79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835825" y="2046725"/>
            <a:ext cx="771600" cy="79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802600" y="2046725"/>
            <a:ext cx="771600" cy="79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835825" y="3011175"/>
            <a:ext cx="771600" cy="79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1802600" y="3011175"/>
            <a:ext cx="771600" cy="79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835825" y="3975625"/>
            <a:ext cx="771600" cy="31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1802600" y="3975625"/>
            <a:ext cx="771600" cy="31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103" y="1082279"/>
            <a:ext cx="459047" cy="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834" y="1622476"/>
            <a:ext cx="205200" cy="19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7209" y="1622476"/>
            <a:ext cx="205200" cy="19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7309" y="1622476"/>
            <a:ext cx="205200" cy="19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2509" y="1622476"/>
            <a:ext cx="205200" cy="19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4052" y="1131412"/>
            <a:ext cx="428701" cy="38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2609" y="1622476"/>
            <a:ext cx="205200" cy="19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3984" y="1622476"/>
            <a:ext cx="205200" cy="19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4084" y="1622476"/>
            <a:ext cx="205200" cy="19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5823" y="2648778"/>
            <a:ext cx="205200" cy="19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2108" y="2094009"/>
            <a:ext cx="459050" cy="38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7198" y="2648778"/>
            <a:ext cx="205200" cy="19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7298" y="2648778"/>
            <a:ext cx="205200" cy="19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2498" y="2648778"/>
            <a:ext cx="205200" cy="19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5348" y="1620340"/>
            <a:ext cx="205200" cy="19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33742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/>
          <p:nvPr/>
        </p:nvSpPr>
        <p:spPr>
          <a:xfrm>
            <a:off x="596451" y="428625"/>
            <a:ext cx="2181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주변의 씨네마</a:t>
            </a:r>
            <a:endParaRPr/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000" y="530318"/>
            <a:ext cx="205199" cy="19833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/>
          <p:nvPr/>
        </p:nvSpPr>
        <p:spPr>
          <a:xfrm>
            <a:off x="792950" y="43934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홈</a:t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1515675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영화</a:t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2233600" y="4377200"/>
            <a:ext cx="428700" cy="43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유저</a:t>
            </a:r>
            <a:endParaRPr/>
          </a:p>
        </p:txBody>
      </p:sp>
      <p:cxnSp>
        <p:nvCxnSpPr>
          <p:cNvPr id="215" name="Google Shape;215;p19"/>
          <p:cNvCxnSpPr/>
          <p:nvPr/>
        </p:nvCxnSpPr>
        <p:spPr>
          <a:xfrm>
            <a:off x="642375" y="4275525"/>
            <a:ext cx="217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19"/>
          <p:cNvSpPr/>
          <p:nvPr/>
        </p:nvSpPr>
        <p:spPr>
          <a:xfrm>
            <a:off x="771525" y="942975"/>
            <a:ext cx="578700" cy="55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프사</a:t>
            </a:r>
            <a:endParaRPr sz="1200"/>
          </a:p>
        </p:txBody>
      </p:sp>
      <p:sp>
        <p:nvSpPr>
          <p:cNvPr id="217" name="Google Shape;217;p19"/>
          <p:cNvSpPr txBox="1"/>
          <p:nvPr/>
        </p:nvSpPr>
        <p:spPr>
          <a:xfrm>
            <a:off x="1435900" y="975375"/>
            <a:ext cx="1157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HyunDong</a:t>
            </a:r>
            <a:endParaRPr/>
          </a:p>
        </p:txBody>
      </p:sp>
      <p:sp>
        <p:nvSpPr>
          <p:cNvPr id="218" name="Google Shape;218;p19"/>
          <p:cNvSpPr txBox="1"/>
          <p:nvPr/>
        </p:nvSpPr>
        <p:spPr>
          <a:xfrm>
            <a:off x="589350" y="1671650"/>
            <a:ext cx="10500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3989525" y="2416075"/>
            <a:ext cx="4196700" cy="2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자주가는 영화관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찜한 영화 (개봉할 작품)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평가 남긴 영화 / 영화관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유저에 대한 빅데이터 분석 결과 - 태그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빅데이터가 추천하는 영화 목록 (상영작, 개봉할 영화 중에서) // 리뷰에 들어가야 하지 않나용?..?</a:t>
            </a:r>
            <a:endParaRPr/>
          </a:p>
        </p:txBody>
      </p:sp>
      <p:sp>
        <p:nvSpPr>
          <p:cNvPr id="220" name="Google Shape;220;p19"/>
          <p:cNvSpPr txBox="1"/>
          <p:nvPr/>
        </p:nvSpPr>
        <p:spPr>
          <a:xfrm>
            <a:off x="5413900" y="612750"/>
            <a:ext cx="29574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햄버거 바에 들어가야 할 것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프로필 사진 변경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비밀번호 변경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로그아웃</a:t>
            </a:r>
            <a:endParaRPr/>
          </a:p>
        </p:txBody>
      </p:sp>
      <p:pic>
        <p:nvPicPr>
          <p:cNvPr id="221" name="Google Shape;2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475" y="530325"/>
            <a:ext cx="256213" cy="1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/>
          <p:nvPr/>
        </p:nvSpPr>
        <p:spPr>
          <a:xfrm>
            <a:off x="600075" y="1564475"/>
            <a:ext cx="12645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선호하는 영화관</a:t>
            </a:r>
            <a:endParaRPr sz="1100"/>
          </a:p>
        </p:txBody>
      </p:sp>
      <p:sp>
        <p:nvSpPr>
          <p:cNvPr id="223" name="Google Shape;223;p19"/>
          <p:cNvSpPr/>
          <p:nvPr/>
        </p:nvSpPr>
        <p:spPr>
          <a:xfrm>
            <a:off x="750100" y="1918100"/>
            <a:ext cx="765600" cy="55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링크</a:t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1680875" y="1918100"/>
            <a:ext cx="765600" cy="55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9"/>
          <p:cNvSpPr txBox="1"/>
          <p:nvPr/>
        </p:nvSpPr>
        <p:spPr>
          <a:xfrm>
            <a:off x="600075" y="2550325"/>
            <a:ext cx="12645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내가 평가한 영화</a:t>
            </a:r>
            <a:endParaRPr sz="1100"/>
          </a:p>
        </p:txBody>
      </p:sp>
      <p:sp>
        <p:nvSpPr>
          <p:cNvPr id="226" name="Google Shape;226;p19"/>
          <p:cNvSpPr/>
          <p:nvPr/>
        </p:nvSpPr>
        <p:spPr>
          <a:xfrm>
            <a:off x="750100" y="2866450"/>
            <a:ext cx="765600" cy="55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1631800" y="2866450"/>
            <a:ext cx="765600" cy="55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2513500" y="2866450"/>
            <a:ext cx="256200" cy="55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9"/>
          <p:cNvSpPr txBox="1"/>
          <p:nvPr/>
        </p:nvSpPr>
        <p:spPr>
          <a:xfrm>
            <a:off x="600075" y="3471863"/>
            <a:ext cx="12645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찜한 영화</a:t>
            </a:r>
            <a:endParaRPr sz="1100"/>
          </a:p>
        </p:txBody>
      </p:sp>
      <p:sp>
        <p:nvSpPr>
          <p:cNvPr id="230" name="Google Shape;230;p19"/>
          <p:cNvSpPr/>
          <p:nvPr/>
        </p:nvSpPr>
        <p:spPr>
          <a:xfrm>
            <a:off x="2702700" y="728650"/>
            <a:ext cx="1050000" cy="116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769050" y="3825350"/>
            <a:ext cx="690600" cy="43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EEEE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2700" y="812329"/>
            <a:ext cx="205200" cy="23309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/>
        </p:nvSpPr>
        <p:spPr>
          <a:xfrm>
            <a:off x="2446475" y="762825"/>
            <a:ext cx="13038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프사변</a:t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1631800" y="3820000"/>
            <a:ext cx="690600" cy="43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EEEE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2494550" y="3836025"/>
            <a:ext cx="256200" cy="43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EEEE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2701" y="1081438"/>
            <a:ext cx="284475" cy="28016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 txBox="1"/>
          <p:nvPr/>
        </p:nvSpPr>
        <p:spPr>
          <a:xfrm>
            <a:off x="2446475" y="1050375"/>
            <a:ext cx="11574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비변</a:t>
            </a:r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2700" y="1457478"/>
            <a:ext cx="284475" cy="29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 txBox="1"/>
          <p:nvPr/>
        </p:nvSpPr>
        <p:spPr>
          <a:xfrm>
            <a:off x="2513500" y="1397625"/>
            <a:ext cx="13038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로그아웃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5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025" y="152400"/>
            <a:ext cx="3437576" cy="257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025" y="2624676"/>
            <a:ext cx="3437574" cy="257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25" y="746500"/>
            <a:ext cx="1810100" cy="38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7124" y="2624677"/>
            <a:ext cx="1125075" cy="2395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/>
        </p:nvSpPr>
        <p:spPr>
          <a:xfrm>
            <a:off x="160425" y="230600"/>
            <a:ext cx="8813100" cy="4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나...으… 개인적인… 사소한… 생각….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메인페이지에서는 ‘우주씨’의 컨셉의 맞게 간단..하게 보여주고 싶은 마음이 큽니다..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지역검색은 방금 말한거맹키로.. 주변의 영화관을 보여주는데 초점을 맞추는걸로…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사실 날짜만 생각한다구 되는 것이 아니오라.. </a:t>
            </a:r>
            <a:r>
              <a:rPr lang="ko" u="sng"/>
              <a:t>시간</a:t>
            </a:r>
            <a:r>
              <a:rPr lang="ko"/>
              <a:t>도 선택해야 하기때문에 오푸션이 늘어 날 것이라 생각합니다.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메인에서는 그래요… 지금 주변 위치 + 영화관 마커 띄운 지도 + 상영작 모달/캐러셀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정도..? 햄버거 메뉴에는 뭐가 들어갈까요 그럼… 생각해봅시다  음… 현재까지는 유저 페이지밖에 없겠군요 사용자에게 선택권을 주는 것은 좋지만 너무 선택권이 많으면 번거롭기때문에 쥐어줄 선택권을 더 줄여도 될 것이라 생각합니다. </a:t>
            </a:r>
            <a:r>
              <a:rPr lang="ko" u="sng"/>
              <a:t>애초에 이런 저런 어플을 옮겨 다니는 것이 불편한 이용자였다면</a:t>
            </a:r>
            <a:r>
              <a:rPr lang="ko"/>
              <a:t> 지역을 선택하게하고 해당 지역의 영화관에서 상영중인 영화목록을 보여준 뒤, 해당 영화를 상영하는 영화관과 시간, 좌석을 표시해줘도 될 것 같군요..  뭐… 처음의 방향과는 같지만 모달에서는 상영하는 영화/가까운 시간 정도를 보여주고 영화를 클릭하면 주변 영화관의 시간대를 한번에 보여주는 것이죠..(영화 선택 후의 페이지는 메가박스 페이지와 유사하게 꾸밀 수 있다고 생각)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-&gt; 동의의 1따봉 드립니다…. + 따봉 추가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프론트 할일이 너무 섬세해져버릴까봐 그래 지굼 모달으로 캐러셀을 띄우고 안에 옵션이나 버튼같은거 달고 하면서도 화면에 넘치지않게 RESPONSIVE를 추구한다면 </a:t>
            </a:r>
            <a:r>
              <a:rPr lang="ko" i="1"/>
              <a:t>프론트는 메인페이지만 만들다 4주의 시간이 흘러버릴지도</a:t>
            </a:r>
            <a:r>
              <a:rPr lang="ko"/>
              <a:t> 몰라 B.U.T 그러나 우리에게는 인규가 있기도 하지.. 세련되게.. 귀엽게.. 중에 선택하는 것은.. 이것이 기본이 되어야 꾸밀때,,, 함축적으로 귀여운 이미지만 똑딱똑딱 넣어서 다 페이지 이동하게하면 후론토님들이 편하실 수 있겠지만 사용자 UI/UX는 갖다 버리는 경이다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619</Words>
  <Application>Microsoft Office PowerPoint</Application>
  <PresentationFormat>화면 슬라이드 쇼(16:9)</PresentationFormat>
  <Paragraphs>178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4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multicampus</cp:lastModifiedBy>
  <cp:revision>1</cp:revision>
  <dcterms:modified xsi:type="dcterms:W3CDTF">2020-06-04T00:37:05Z</dcterms:modified>
</cp:coreProperties>
</file>